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57" r:id="rId6"/>
    <p:sldId id="262" r:id="rId7"/>
    <p:sldId id="266" r:id="rId8"/>
    <p:sldId id="267" r:id="rId9"/>
    <p:sldId id="268" r:id="rId10"/>
    <p:sldId id="269" r:id="rId1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3" d="100"/>
          <a:sy n="63" d="100"/>
        </p:scale>
        <p:origin x="78" y="10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FC1E1-B2CA-4D20-9E2C-F358219ED2F0}" type="datetimeFigureOut">
              <a:rPr lang="es-MX" smtClean="0"/>
              <a:t>14/11/2019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CD54-ACB4-465F-8B6A-E7B9035925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8448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FC1E1-B2CA-4D20-9E2C-F358219ED2F0}" type="datetimeFigureOut">
              <a:rPr lang="es-MX" smtClean="0"/>
              <a:t>14/11/2019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CD54-ACB4-465F-8B6A-E7B9035925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25917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FC1E1-B2CA-4D20-9E2C-F358219ED2F0}" type="datetimeFigureOut">
              <a:rPr lang="es-MX" smtClean="0"/>
              <a:t>14/11/2019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CD54-ACB4-465F-8B6A-E7B9035925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6184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FC1E1-B2CA-4D20-9E2C-F358219ED2F0}" type="datetimeFigureOut">
              <a:rPr lang="es-MX" smtClean="0"/>
              <a:t>14/11/2019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CD54-ACB4-465F-8B6A-E7B9035925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7781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FC1E1-B2CA-4D20-9E2C-F358219ED2F0}" type="datetimeFigureOut">
              <a:rPr lang="es-MX" smtClean="0"/>
              <a:t>14/11/2019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CD54-ACB4-465F-8B6A-E7B9035925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6169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FC1E1-B2CA-4D20-9E2C-F358219ED2F0}" type="datetimeFigureOut">
              <a:rPr lang="es-MX" smtClean="0"/>
              <a:t>14/11/2019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CD54-ACB4-465F-8B6A-E7B9035925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0563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FC1E1-B2CA-4D20-9E2C-F358219ED2F0}" type="datetimeFigureOut">
              <a:rPr lang="es-MX" smtClean="0"/>
              <a:t>14/11/2019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CD54-ACB4-465F-8B6A-E7B9035925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3656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FC1E1-B2CA-4D20-9E2C-F358219ED2F0}" type="datetimeFigureOut">
              <a:rPr lang="es-MX" smtClean="0"/>
              <a:t>14/11/2019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CD54-ACB4-465F-8B6A-E7B9035925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150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FC1E1-B2CA-4D20-9E2C-F358219ED2F0}" type="datetimeFigureOut">
              <a:rPr lang="es-MX" smtClean="0"/>
              <a:t>14/11/2019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CD54-ACB4-465F-8B6A-E7B9035925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6113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FC1E1-B2CA-4D20-9E2C-F358219ED2F0}" type="datetimeFigureOut">
              <a:rPr lang="es-MX" smtClean="0"/>
              <a:t>14/11/2019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CD54-ACB4-465F-8B6A-E7B9035925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2200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FC1E1-B2CA-4D20-9E2C-F358219ED2F0}" type="datetimeFigureOut">
              <a:rPr lang="es-MX" smtClean="0"/>
              <a:t>14/11/2019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CD54-ACB4-465F-8B6A-E7B9035925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841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FC1E1-B2CA-4D20-9E2C-F358219ED2F0}" type="datetimeFigureOut">
              <a:rPr lang="es-MX" smtClean="0"/>
              <a:t>14/11/2019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8CD54-ACB4-465F-8B6A-E7B9035925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1806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98800" y="780534"/>
            <a:ext cx="5892800" cy="954107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8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Algerian" panose="04020705040A02060702" pitchFamily="82" charset="0"/>
              </a:rPr>
              <a:t>De que tipo de comida se alimentan los </a:t>
            </a:r>
            <a:r>
              <a:rPr lang="es-ES" sz="28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Algerian" panose="04020705040A02060702" pitchFamily="82" charset="0"/>
              </a:rPr>
              <a:t>pandas</a:t>
            </a:r>
            <a:endParaRPr lang="es-ES" sz="28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lgerian" panose="04020705040A02060702" pitchFamily="82" charset="0"/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1111704" y="2279650"/>
            <a:ext cx="2222500" cy="12065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C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err="1" smtClean="0"/>
              <a:t>Bambu</a:t>
            </a:r>
            <a:r>
              <a:rPr lang="es-MX" dirty="0" smtClean="0"/>
              <a:t> </a:t>
            </a:r>
            <a:endParaRPr lang="es-MX" dirty="0"/>
          </a:p>
        </p:txBody>
      </p:sp>
      <p:sp>
        <p:nvSpPr>
          <p:cNvPr id="8" name="Rectángulo redondeado 7"/>
          <p:cNvSpPr/>
          <p:nvPr/>
        </p:nvSpPr>
        <p:spPr>
          <a:xfrm>
            <a:off x="4114800" y="3486150"/>
            <a:ext cx="2222500" cy="11811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Frutas </a:t>
            </a:r>
            <a:endParaRPr lang="es-MX" dirty="0"/>
          </a:p>
        </p:txBody>
      </p:sp>
      <p:sp>
        <p:nvSpPr>
          <p:cNvPr id="9" name="Rectángulo redondeado 8"/>
          <p:cNvSpPr/>
          <p:nvPr/>
        </p:nvSpPr>
        <p:spPr>
          <a:xfrm>
            <a:off x="1016000" y="5003800"/>
            <a:ext cx="2222500" cy="1117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38100"/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Hojas de eucalipto </a:t>
            </a:r>
            <a:endParaRPr lang="es-MX" dirty="0"/>
          </a:p>
        </p:txBody>
      </p:sp>
      <p:sp>
        <p:nvSpPr>
          <p:cNvPr id="10" name="Multiplicar 9"/>
          <p:cNvSpPr/>
          <p:nvPr/>
        </p:nvSpPr>
        <p:spPr>
          <a:xfrm>
            <a:off x="7117896" y="3281136"/>
            <a:ext cx="2416629" cy="1798864"/>
          </a:xfrm>
          <a:prstGeom prst="mathMultiply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Cara sonriente 14"/>
          <p:cNvSpPr/>
          <p:nvPr/>
        </p:nvSpPr>
        <p:spPr>
          <a:xfrm>
            <a:off x="7727949" y="1956345"/>
            <a:ext cx="1196522" cy="1103086"/>
          </a:xfrm>
          <a:prstGeom prst="smileyFace">
            <a:avLst/>
          </a:prstGeom>
          <a:solidFill>
            <a:srgbClr val="FFC000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Multiplicar 1"/>
          <p:cNvSpPr/>
          <p:nvPr/>
        </p:nvSpPr>
        <p:spPr>
          <a:xfrm>
            <a:off x="4619398" y="4945559"/>
            <a:ext cx="2108200" cy="1584960"/>
          </a:xfrm>
          <a:prstGeom prst="mathMultiply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140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5" grpId="1" animBg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2301638" y="908894"/>
            <a:ext cx="66303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Cual fue la primera película de Disney </a:t>
            </a:r>
            <a:endParaRPr lang="es-ES" sz="3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Rectángulo redondeado 3"/>
          <p:cNvSpPr/>
          <p:nvPr/>
        </p:nvSpPr>
        <p:spPr>
          <a:xfrm>
            <a:off x="938769" y="1747157"/>
            <a:ext cx="2653517" cy="1763486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err="1" smtClean="0"/>
              <a:t>Frozen</a:t>
            </a:r>
            <a:r>
              <a:rPr lang="es-MX" dirty="0" smtClean="0"/>
              <a:t> </a:t>
            </a:r>
            <a:endParaRPr lang="es-MX" dirty="0"/>
          </a:p>
        </p:txBody>
      </p:sp>
      <p:sp>
        <p:nvSpPr>
          <p:cNvPr id="5" name="Rectángulo redondeado 4"/>
          <p:cNvSpPr/>
          <p:nvPr/>
        </p:nvSpPr>
        <p:spPr>
          <a:xfrm>
            <a:off x="2265527" y="4620986"/>
            <a:ext cx="2971800" cy="1698171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Blanca nieves </a:t>
            </a:r>
            <a:endParaRPr lang="es-MX" dirty="0"/>
          </a:p>
        </p:txBody>
      </p:sp>
      <p:sp>
        <p:nvSpPr>
          <p:cNvPr id="6" name="Rectángulo redondeado 5"/>
          <p:cNvSpPr/>
          <p:nvPr/>
        </p:nvSpPr>
        <p:spPr>
          <a:xfrm>
            <a:off x="5013122" y="2269673"/>
            <a:ext cx="2791935" cy="1796142"/>
          </a:xfrm>
          <a:prstGeom prst="roundRect">
            <a:avLst/>
          </a:prstGeo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La bella y la bestia </a:t>
            </a:r>
            <a:endParaRPr lang="es-MX" dirty="0"/>
          </a:p>
        </p:txBody>
      </p:sp>
      <p:sp>
        <p:nvSpPr>
          <p:cNvPr id="8" name="Multiplicar 7">
            <a:hlinkClick r:id="rId2" action="ppaction://hlinksldjump"/>
          </p:cNvPr>
          <p:cNvSpPr/>
          <p:nvPr/>
        </p:nvSpPr>
        <p:spPr>
          <a:xfrm>
            <a:off x="8931979" y="1387930"/>
            <a:ext cx="2539217" cy="1763486"/>
          </a:xfrm>
          <a:prstGeom prst="mathMultiply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Multiplicar 8"/>
          <p:cNvSpPr/>
          <p:nvPr/>
        </p:nvSpPr>
        <p:spPr>
          <a:xfrm>
            <a:off x="8931979" y="4914902"/>
            <a:ext cx="2791935" cy="1796142"/>
          </a:xfrm>
          <a:prstGeom prst="mathMultiply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Cara sonriente 9"/>
          <p:cNvSpPr/>
          <p:nvPr/>
        </p:nvSpPr>
        <p:spPr>
          <a:xfrm>
            <a:off x="9470572" y="3151416"/>
            <a:ext cx="1796143" cy="1698171"/>
          </a:xfrm>
          <a:prstGeom prst="smileyFac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92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748600" y="501721"/>
            <a:ext cx="879279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Cual es la ciudad mas poblada</a:t>
            </a:r>
          </a:p>
          <a:p>
            <a:pPr algn="ctr"/>
            <a:r>
              <a:rPr lang="es-ES" sz="54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del mundo </a:t>
            </a:r>
          </a:p>
        </p:txBody>
      </p:sp>
      <p:sp>
        <p:nvSpPr>
          <p:cNvPr id="3" name="Rectángulo redondeado 2"/>
          <p:cNvSpPr/>
          <p:nvPr/>
        </p:nvSpPr>
        <p:spPr>
          <a:xfrm>
            <a:off x="1469571" y="2694214"/>
            <a:ext cx="2367643" cy="1273629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China </a:t>
            </a:r>
            <a:endParaRPr lang="es-MX" dirty="0"/>
          </a:p>
        </p:txBody>
      </p:sp>
      <p:sp>
        <p:nvSpPr>
          <p:cNvPr id="4" name="Rectángulo redondeado 3"/>
          <p:cNvSpPr/>
          <p:nvPr/>
        </p:nvSpPr>
        <p:spPr>
          <a:xfrm>
            <a:off x="3528786" y="4751616"/>
            <a:ext cx="2367643" cy="1170213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Rusia  </a:t>
            </a:r>
            <a:endParaRPr lang="es-MX" dirty="0"/>
          </a:p>
        </p:txBody>
      </p:sp>
      <p:sp>
        <p:nvSpPr>
          <p:cNvPr id="5" name="Rectángulo redondeado 4"/>
          <p:cNvSpPr/>
          <p:nvPr/>
        </p:nvSpPr>
        <p:spPr>
          <a:xfrm>
            <a:off x="5707744" y="2757714"/>
            <a:ext cx="2367643" cy="1210129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Tokio  </a:t>
            </a:r>
            <a:endParaRPr lang="es-MX" dirty="0"/>
          </a:p>
        </p:txBody>
      </p:sp>
      <p:sp>
        <p:nvSpPr>
          <p:cNvPr id="6" name="Multiplicar 5"/>
          <p:cNvSpPr/>
          <p:nvPr/>
        </p:nvSpPr>
        <p:spPr>
          <a:xfrm>
            <a:off x="8805098" y="2093685"/>
            <a:ext cx="1734829" cy="1201058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Multiplicar 6"/>
          <p:cNvSpPr/>
          <p:nvPr/>
        </p:nvSpPr>
        <p:spPr>
          <a:xfrm>
            <a:off x="8805098" y="4501241"/>
            <a:ext cx="1734829" cy="1201058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ara sonriente 7"/>
          <p:cNvSpPr/>
          <p:nvPr/>
        </p:nvSpPr>
        <p:spPr>
          <a:xfrm>
            <a:off x="8805098" y="3331028"/>
            <a:ext cx="1393372" cy="1170213"/>
          </a:xfrm>
          <a:prstGeom prst="smileyFac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1852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781710" y="572478"/>
            <a:ext cx="813511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Cual es el rio mas largo del </a:t>
            </a:r>
          </a:p>
          <a:p>
            <a:pPr algn="ctr"/>
            <a:r>
              <a:rPr lang="es-ES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Mundo </a:t>
            </a:r>
            <a:endParaRPr lang="es-E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3" name="Rectángulo redondeado 2"/>
          <p:cNvSpPr/>
          <p:nvPr/>
        </p:nvSpPr>
        <p:spPr>
          <a:xfrm>
            <a:off x="1008743" y="2119086"/>
            <a:ext cx="2090057" cy="145142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Rio Nilo </a:t>
            </a:r>
            <a:endParaRPr lang="es-MX" dirty="0"/>
          </a:p>
        </p:txBody>
      </p:sp>
      <p:sp>
        <p:nvSpPr>
          <p:cNvPr id="4" name="Rectángulo redondeado 3"/>
          <p:cNvSpPr/>
          <p:nvPr/>
        </p:nvSpPr>
        <p:spPr>
          <a:xfrm>
            <a:off x="1146629" y="4789714"/>
            <a:ext cx="2206171" cy="137885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Rio bravo </a:t>
            </a:r>
            <a:endParaRPr lang="es-MX" dirty="0"/>
          </a:p>
        </p:txBody>
      </p:sp>
      <p:sp>
        <p:nvSpPr>
          <p:cNvPr id="5" name="Rectángulo redondeado 4"/>
          <p:cNvSpPr/>
          <p:nvPr/>
        </p:nvSpPr>
        <p:spPr>
          <a:xfrm>
            <a:off x="4383323" y="3570514"/>
            <a:ext cx="2931886" cy="12192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Amazonas </a:t>
            </a:r>
            <a:endParaRPr lang="es-MX" dirty="0"/>
          </a:p>
        </p:txBody>
      </p:sp>
      <p:sp>
        <p:nvSpPr>
          <p:cNvPr id="6" name="Multiplicar 5"/>
          <p:cNvSpPr/>
          <p:nvPr/>
        </p:nvSpPr>
        <p:spPr>
          <a:xfrm>
            <a:off x="8407400" y="1075509"/>
            <a:ext cx="2651760" cy="208715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Multiplicar 6"/>
          <p:cNvSpPr/>
          <p:nvPr/>
        </p:nvSpPr>
        <p:spPr>
          <a:xfrm>
            <a:off x="8678826" y="4311632"/>
            <a:ext cx="2651760" cy="208715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ara sonriente 7"/>
          <p:cNvSpPr/>
          <p:nvPr/>
        </p:nvSpPr>
        <p:spPr>
          <a:xfrm>
            <a:off x="9128760" y="3162663"/>
            <a:ext cx="1798320" cy="1243710"/>
          </a:xfrm>
          <a:prstGeom prst="smileyFac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2032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87340" y="498455"/>
            <a:ext cx="104344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Cual es el lugar mas frio de la tierra </a:t>
            </a:r>
            <a:endParaRPr lang="es-E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787340" y="2057400"/>
            <a:ext cx="2504500" cy="1600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Polo norte </a:t>
            </a:r>
            <a:endParaRPr lang="es-MX" dirty="0"/>
          </a:p>
        </p:txBody>
      </p:sp>
      <p:sp>
        <p:nvSpPr>
          <p:cNvPr id="4" name="Rectángulo 3"/>
          <p:cNvSpPr/>
          <p:nvPr/>
        </p:nvSpPr>
        <p:spPr>
          <a:xfrm>
            <a:off x="2478980" y="4415135"/>
            <a:ext cx="2504500" cy="1600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Estados unidos </a:t>
            </a:r>
            <a:endParaRPr lang="es-MX" dirty="0"/>
          </a:p>
        </p:txBody>
      </p:sp>
      <p:sp>
        <p:nvSpPr>
          <p:cNvPr id="5" name="Rectángulo 4"/>
          <p:cNvSpPr/>
          <p:nvPr/>
        </p:nvSpPr>
        <p:spPr>
          <a:xfrm>
            <a:off x="4216340" y="2057400"/>
            <a:ext cx="2504500" cy="16002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La Antártida </a:t>
            </a:r>
            <a:endParaRPr lang="es-MX" dirty="0"/>
          </a:p>
        </p:txBody>
      </p:sp>
      <p:sp>
        <p:nvSpPr>
          <p:cNvPr id="6" name="Multiplicar 5"/>
          <p:cNvSpPr/>
          <p:nvPr/>
        </p:nvSpPr>
        <p:spPr>
          <a:xfrm>
            <a:off x="9377760" y="1280160"/>
            <a:ext cx="1844040" cy="1600200"/>
          </a:xfrm>
          <a:prstGeom prst="mathMultiply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Multiplicar 6"/>
          <p:cNvSpPr/>
          <p:nvPr/>
        </p:nvSpPr>
        <p:spPr>
          <a:xfrm>
            <a:off x="9377760" y="2987040"/>
            <a:ext cx="1844040" cy="1600200"/>
          </a:xfrm>
          <a:prstGeom prst="mathMultiply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ara sonriente 7"/>
          <p:cNvSpPr/>
          <p:nvPr/>
        </p:nvSpPr>
        <p:spPr>
          <a:xfrm>
            <a:off x="9377760" y="4693920"/>
            <a:ext cx="1508750" cy="1306175"/>
          </a:xfrm>
          <a:prstGeom prst="smileyFac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9265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56903" y="376535"/>
            <a:ext cx="100552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¿En que continente esta ecuador?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Rectángulo redondeado 2"/>
          <p:cNvSpPr/>
          <p:nvPr/>
        </p:nvSpPr>
        <p:spPr>
          <a:xfrm>
            <a:off x="883920" y="1813560"/>
            <a:ext cx="2164080" cy="13716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AMERICANO</a:t>
            </a:r>
            <a:endParaRPr lang="es-MX" dirty="0"/>
          </a:p>
        </p:txBody>
      </p:sp>
      <p:sp>
        <p:nvSpPr>
          <p:cNvPr id="4" name="Rectángulo redondeado 3"/>
          <p:cNvSpPr/>
          <p:nvPr/>
        </p:nvSpPr>
        <p:spPr>
          <a:xfrm>
            <a:off x="4251960" y="1813560"/>
            <a:ext cx="2164080" cy="13716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AFRICANA </a:t>
            </a:r>
            <a:endParaRPr lang="es-MX" dirty="0"/>
          </a:p>
        </p:txBody>
      </p:sp>
      <p:sp>
        <p:nvSpPr>
          <p:cNvPr id="5" name="Rectángulo redondeado 4"/>
          <p:cNvSpPr/>
          <p:nvPr/>
        </p:nvSpPr>
        <p:spPr>
          <a:xfrm>
            <a:off x="2087880" y="3840480"/>
            <a:ext cx="2164080" cy="13716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EUROPEO </a:t>
            </a:r>
            <a:endParaRPr lang="es-MX" dirty="0"/>
          </a:p>
        </p:txBody>
      </p:sp>
      <p:sp>
        <p:nvSpPr>
          <p:cNvPr id="6" name="Multiplicar 5"/>
          <p:cNvSpPr/>
          <p:nvPr/>
        </p:nvSpPr>
        <p:spPr>
          <a:xfrm>
            <a:off x="9403080" y="1299865"/>
            <a:ext cx="2026920" cy="1661160"/>
          </a:xfrm>
          <a:prstGeom prst="mathMultiply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Multiplicar 6"/>
          <p:cNvSpPr/>
          <p:nvPr/>
        </p:nvSpPr>
        <p:spPr>
          <a:xfrm>
            <a:off x="9424376" y="2953405"/>
            <a:ext cx="2026920" cy="1661160"/>
          </a:xfrm>
          <a:prstGeom prst="mathMultiply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ara sonriente 7"/>
          <p:cNvSpPr/>
          <p:nvPr/>
        </p:nvSpPr>
        <p:spPr>
          <a:xfrm>
            <a:off x="9995876" y="4841855"/>
            <a:ext cx="1432560" cy="1680865"/>
          </a:xfrm>
          <a:prstGeom prst="smileyFac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582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835536" y="437495"/>
            <a:ext cx="742158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3200" b="1" dirty="0"/>
              <a:t>¿En qué país se encuentra la torre de Pisa</a:t>
            </a:r>
            <a:r>
              <a:rPr lang="es-MX" sz="3200" b="1" dirty="0" smtClean="0"/>
              <a:t>?</a:t>
            </a:r>
            <a:endParaRPr lang="es-MX" sz="3200" b="1" dirty="0"/>
          </a:p>
        </p:txBody>
      </p:sp>
      <p:sp>
        <p:nvSpPr>
          <p:cNvPr id="3" name="Rectángulo redondeado 2"/>
          <p:cNvSpPr/>
          <p:nvPr/>
        </p:nvSpPr>
        <p:spPr>
          <a:xfrm>
            <a:off x="746760" y="2240280"/>
            <a:ext cx="2651760" cy="135636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Alemania</a:t>
            </a:r>
            <a:endParaRPr lang="es-MX" dirty="0"/>
          </a:p>
        </p:txBody>
      </p:sp>
      <p:sp>
        <p:nvSpPr>
          <p:cNvPr id="4" name="Rectángulo redondeado 3"/>
          <p:cNvSpPr/>
          <p:nvPr/>
        </p:nvSpPr>
        <p:spPr>
          <a:xfrm>
            <a:off x="4084320" y="3398520"/>
            <a:ext cx="2651760" cy="135636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Italia </a:t>
            </a:r>
            <a:endParaRPr lang="es-MX" dirty="0"/>
          </a:p>
        </p:txBody>
      </p:sp>
      <p:sp>
        <p:nvSpPr>
          <p:cNvPr id="5" name="Rectángulo redondeado 4"/>
          <p:cNvSpPr/>
          <p:nvPr/>
        </p:nvSpPr>
        <p:spPr>
          <a:xfrm>
            <a:off x="746760" y="4288870"/>
            <a:ext cx="2651760" cy="135636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Paris </a:t>
            </a:r>
            <a:endParaRPr lang="es-MX" dirty="0"/>
          </a:p>
        </p:txBody>
      </p:sp>
      <p:sp>
        <p:nvSpPr>
          <p:cNvPr id="6" name="Multiplicar 5"/>
          <p:cNvSpPr/>
          <p:nvPr/>
        </p:nvSpPr>
        <p:spPr>
          <a:xfrm>
            <a:off x="8839200" y="1280160"/>
            <a:ext cx="1889760" cy="161544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Multiplicar 6"/>
          <p:cNvSpPr/>
          <p:nvPr/>
        </p:nvSpPr>
        <p:spPr>
          <a:xfrm>
            <a:off x="8839200" y="2461260"/>
            <a:ext cx="1889760" cy="161544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ara sonriente 7"/>
          <p:cNvSpPr/>
          <p:nvPr/>
        </p:nvSpPr>
        <p:spPr>
          <a:xfrm>
            <a:off x="9098280" y="4480560"/>
            <a:ext cx="1630680" cy="1341120"/>
          </a:xfrm>
          <a:prstGeom prst="smileyFac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621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629123" y="269855"/>
            <a:ext cx="74942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3200" b="1" dirty="0"/>
              <a:t>¿Cuál es tercer planeta en el sistema solar</a:t>
            </a:r>
            <a:r>
              <a:rPr lang="es-MX" sz="3200" b="1" dirty="0" smtClean="0"/>
              <a:t>?</a:t>
            </a:r>
            <a:endParaRPr lang="es-MX" sz="3200" b="1" dirty="0"/>
          </a:p>
        </p:txBody>
      </p:sp>
      <p:sp>
        <p:nvSpPr>
          <p:cNvPr id="3" name="Rectángulo redondeado 2"/>
          <p:cNvSpPr/>
          <p:nvPr/>
        </p:nvSpPr>
        <p:spPr>
          <a:xfrm>
            <a:off x="792480" y="1844040"/>
            <a:ext cx="2926080" cy="12649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Marte</a:t>
            </a:r>
            <a:endParaRPr lang="es-MX" dirty="0"/>
          </a:p>
        </p:txBody>
      </p:sp>
      <p:sp>
        <p:nvSpPr>
          <p:cNvPr id="4" name="Rectángulo redondeado 3"/>
          <p:cNvSpPr/>
          <p:nvPr/>
        </p:nvSpPr>
        <p:spPr>
          <a:xfrm>
            <a:off x="579120" y="3649980"/>
            <a:ext cx="2926080" cy="12649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Tierra</a:t>
            </a:r>
            <a:endParaRPr lang="es-MX" dirty="0"/>
          </a:p>
        </p:txBody>
      </p:sp>
      <p:sp>
        <p:nvSpPr>
          <p:cNvPr id="5" name="Rectángulo redondeado 4"/>
          <p:cNvSpPr/>
          <p:nvPr/>
        </p:nvSpPr>
        <p:spPr>
          <a:xfrm>
            <a:off x="792480" y="5455920"/>
            <a:ext cx="2926080" cy="12649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err="1" smtClean="0"/>
              <a:t>Jupiter</a:t>
            </a:r>
            <a:endParaRPr lang="es-MX" dirty="0"/>
          </a:p>
        </p:txBody>
      </p:sp>
      <p:sp>
        <p:nvSpPr>
          <p:cNvPr id="6" name="Multiplicar 5"/>
          <p:cNvSpPr/>
          <p:nvPr/>
        </p:nvSpPr>
        <p:spPr>
          <a:xfrm>
            <a:off x="8839200" y="1219200"/>
            <a:ext cx="1889760" cy="161544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Multiplicar 6"/>
          <p:cNvSpPr/>
          <p:nvPr/>
        </p:nvSpPr>
        <p:spPr>
          <a:xfrm>
            <a:off x="8839200" y="2476500"/>
            <a:ext cx="1889760" cy="161544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ara sonriente 7"/>
          <p:cNvSpPr/>
          <p:nvPr/>
        </p:nvSpPr>
        <p:spPr>
          <a:xfrm>
            <a:off x="9098280" y="4480560"/>
            <a:ext cx="1630680" cy="1341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755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796630" y="239375"/>
            <a:ext cx="794358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3200" b="1" dirty="0"/>
              <a:t>¿</a:t>
            </a:r>
            <a:r>
              <a:rPr lang="es-MX" sz="3200" b="1" dirty="0" smtClean="0"/>
              <a:t>Cuál </a:t>
            </a:r>
            <a:r>
              <a:rPr lang="es-MX" sz="3200" b="1" dirty="0"/>
              <a:t>es el color que representa la esperanza</a:t>
            </a:r>
            <a:r>
              <a:rPr lang="es-MX" sz="3200" b="1" dirty="0" smtClean="0"/>
              <a:t>?</a:t>
            </a:r>
            <a:endParaRPr lang="es-MX" sz="3200" b="1" dirty="0"/>
          </a:p>
        </p:txBody>
      </p:sp>
      <p:sp>
        <p:nvSpPr>
          <p:cNvPr id="3" name="Rectángulo redondeado 2"/>
          <p:cNvSpPr/>
          <p:nvPr/>
        </p:nvSpPr>
        <p:spPr>
          <a:xfrm>
            <a:off x="929640" y="1737360"/>
            <a:ext cx="2697480" cy="1127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Rojo</a:t>
            </a:r>
            <a:endParaRPr lang="es-MX" dirty="0"/>
          </a:p>
        </p:txBody>
      </p:sp>
      <p:sp>
        <p:nvSpPr>
          <p:cNvPr id="4" name="Rectángulo redondeado 3"/>
          <p:cNvSpPr/>
          <p:nvPr/>
        </p:nvSpPr>
        <p:spPr>
          <a:xfrm>
            <a:off x="5768423" y="1737360"/>
            <a:ext cx="2697480" cy="1127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Amarillo </a:t>
            </a:r>
            <a:endParaRPr lang="es-MX" dirty="0"/>
          </a:p>
        </p:txBody>
      </p:sp>
      <p:sp>
        <p:nvSpPr>
          <p:cNvPr id="5" name="Rectángulo redondeado 4"/>
          <p:cNvSpPr/>
          <p:nvPr/>
        </p:nvSpPr>
        <p:spPr>
          <a:xfrm>
            <a:off x="3627120" y="4083130"/>
            <a:ext cx="2697480" cy="1127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Verde</a:t>
            </a:r>
            <a:endParaRPr lang="es-MX" dirty="0"/>
          </a:p>
        </p:txBody>
      </p:sp>
      <p:sp>
        <p:nvSpPr>
          <p:cNvPr id="6" name="Multiplicar 5"/>
          <p:cNvSpPr/>
          <p:nvPr/>
        </p:nvSpPr>
        <p:spPr>
          <a:xfrm>
            <a:off x="8839200" y="1219200"/>
            <a:ext cx="1889760" cy="161544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Multiplicar 6"/>
          <p:cNvSpPr/>
          <p:nvPr/>
        </p:nvSpPr>
        <p:spPr>
          <a:xfrm>
            <a:off x="8886776" y="2651760"/>
            <a:ext cx="1889760" cy="161544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ara sonriente 8"/>
          <p:cNvSpPr/>
          <p:nvPr/>
        </p:nvSpPr>
        <p:spPr>
          <a:xfrm>
            <a:off x="9098280" y="4480560"/>
            <a:ext cx="1630680" cy="1341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9578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552295" y="301744"/>
            <a:ext cx="74706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3200" b="1" dirty="0"/>
              <a:t>¿Cuál es el único mamífero capaz de volar?</a:t>
            </a:r>
          </a:p>
        </p:txBody>
      </p:sp>
      <p:sp>
        <p:nvSpPr>
          <p:cNvPr id="4" name="Rectángulo redondeado 3"/>
          <p:cNvSpPr/>
          <p:nvPr/>
        </p:nvSpPr>
        <p:spPr>
          <a:xfrm>
            <a:off x="701040" y="1691640"/>
            <a:ext cx="329184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Gato</a:t>
            </a:r>
            <a:endParaRPr lang="es-MX" dirty="0"/>
          </a:p>
        </p:txBody>
      </p:sp>
      <p:sp>
        <p:nvSpPr>
          <p:cNvPr id="5" name="Rectángulo redondeado 4"/>
          <p:cNvSpPr/>
          <p:nvPr/>
        </p:nvSpPr>
        <p:spPr>
          <a:xfrm>
            <a:off x="1995804" y="3322320"/>
            <a:ext cx="329184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Murciélago</a:t>
            </a:r>
            <a:endParaRPr lang="es-MX" dirty="0"/>
          </a:p>
        </p:txBody>
      </p:sp>
      <p:sp>
        <p:nvSpPr>
          <p:cNvPr id="6" name="Rectángulo redondeado 5"/>
          <p:cNvSpPr/>
          <p:nvPr/>
        </p:nvSpPr>
        <p:spPr>
          <a:xfrm>
            <a:off x="3641724" y="4953000"/>
            <a:ext cx="329184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Pato</a:t>
            </a:r>
            <a:endParaRPr lang="es-MX" dirty="0"/>
          </a:p>
        </p:txBody>
      </p:sp>
      <p:sp>
        <p:nvSpPr>
          <p:cNvPr id="7" name="Multiplicar 6"/>
          <p:cNvSpPr/>
          <p:nvPr/>
        </p:nvSpPr>
        <p:spPr>
          <a:xfrm>
            <a:off x="6522720" y="2834640"/>
            <a:ext cx="1889760" cy="161544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Multiplicar 7"/>
          <p:cNvSpPr/>
          <p:nvPr/>
        </p:nvSpPr>
        <p:spPr>
          <a:xfrm>
            <a:off x="5988684" y="1219200"/>
            <a:ext cx="1889760" cy="161544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ara sonriente 8"/>
          <p:cNvSpPr/>
          <p:nvPr/>
        </p:nvSpPr>
        <p:spPr>
          <a:xfrm>
            <a:off x="7597140" y="4617720"/>
            <a:ext cx="1630680" cy="1341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2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132</Words>
  <Application>Microsoft Office PowerPoint</Application>
  <PresentationFormat>Panorámica</PresentationFormat>
  <Paragraphs>42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Algerian</vt:lpstr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user108</dc:creator>
  <cp:lastModifiedBy>user</cp:lastModifiedBy>
  <cp:revision>19</cp:revision>
  <dcterms:created xsi:type="dcterms:W3CDTF">2019-11-11T16:00:43Z</dcterms:created>
  <dcterms:modified xsi:type="dcterms:W3CDTF">2019-11-14T20:10:08Z</dcterms:modified>
</cp:coreProperties>
</file>